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>
        <p:scale>
          <a:sx n="81" d="100"/>
          <a:sy n="81" d="100"/>
        </p:scale>
        <p:origin x="-9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11-22T15:16:33.455" idx="1">
    <p:pos x="7198" y="108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9" name="Рисунок 38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77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ABEA-F806-4D60-8D02-7DAA0F43E095}" type="datetimeFigureOut">
              <a:rPr lang="ru-RU" smtClean="0"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91DC-F5AB-40E7-81B3-66CF26C2294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Образец заголовка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/>
          </a:p>
          <a:p>
            <a:pPr marL="228600" indent="-228240">
              <a:lnSpc>
                <a:spcPct val="100000"/>
              </a:lnSpc>
              <a:buFont typeface="Arial"/>
              <a:buChar char="•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  <a:endParaRPr/>
          </a:p>
          <a:p>
            <a:pPr marL="685800" lvl="1" indent="-228240">
              <a:lnSpc>
                <a:spcPct val="100000"/>
              </a:lnSpc>
              <a:buFont typeface="Arial"/>
              <a:buChar char="•"/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buFont typeface="Arial"/>
              <a:buChar char="•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buFont typeface="Arial"/>
              <a:buChar char="•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buFont typeface="Arial"/>
              <a:buChar char="•"/>
            </a:pP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26.11.15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2565D9C-1501-4313-848F-ECB3961B7E07}" type="slidenum"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endParaRPr/>
          </a:p>
        </p:txBody>
      </p:sp>
      <p:pic>
        <p:nvPicPr>
          <p:cNvPr id="80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1991600" cy="685764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1523880" y="5257440"/>
            <a:ext cx="9143640" cy="48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/>
          </a:p>
        </p:txBody>
      </p:sp>
      <p:sp>
        <p:nvSpPr>
          <p:cNvPr id="82" name="CustomShape 3"/>
          <p:cNvSpPr/>
          <p:nvPr/>
        </p:nvSpPr>
        <p:spPr>
          <a:xfrm>
            <a:off x="627840" y="924480"/>
            <a:ext cx="10736280" cy="57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Проект на тему: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7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Тувинские </a:t>
            </a:r>
            <a:r>
              <a:rPr lang="ru-RU" sz="7200" b="1" strike="noStrike" spc="-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национальные</a:t>
            </a:r>
          </a:p>
          <a:p>
            <a:pPr algn="ctr">
              <a:lnSpc>
                <a:spcPct val="100000"/>
              </a:lnSpc>
            </a:pPr>
            <a:r>
              <a:rPr lang="ru-RU" sz="7200" b="1" strike="noStrike" spc="-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72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игры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</a:t>
            </a: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Подготовила: </a:t>
            </a:r>
            <a:r>
              <a:rPr lang="ru-RU" sz="32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Минчеймаа</a:t>
            </a: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ru-RU" sz="32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Айшэ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Ученица 3 «Г» класса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МБОУ «НОШ» </a:t>
            </a:r>
            <a:r>
              <a:rPr lang="ru-RU" sz="32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с.Хову-Аксы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Руководитель: </a:t>
            </a:r>
            <a:r>
              <a:rPr lang="ru-RU" sz="3200" b="1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Оюн</a:t>
            </a:r>
            <a:r>
              <a:rPr lang="ru-RU" sz="3200" b="1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В.А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117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8" name="CustomShape 2"/>
          <p:cNvSpPr/>
          <p:nvPr/>
        </p:nvSpPr>
        <p:spPr>
          <a:xfrm>
            <a:off x="2823120" y="681480"/>
            <a:ext cx="6095520" cy="362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Литература: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1. Журнал «Башкы» №1, №3 2011г.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 Ооржак Х. Д- Н. Тувинские народные подвижные игры. – Кызыл, 2009.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 Самбу Н.У. Тувинские игры. – Кызыл, 2005.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84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479520" y="365040"/>
            <a:ext cx="11032560" cy="11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Цель проекта</a:t>
            </a: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Сохранение, возрождение и применение тувинских народных игр </a:t>
            </a:r>
            <a:endParaRPr/>
          </a:p>
        </p:txBody>
      </p:sp>
      <p:sp>
        <p:nvSpPr>
          <p:cNvPr id="86" name="CustomShape 3"/>
          <p:cNvSpPr/>
          <p:nvPr/>
        </p:nvSpPr>
        <p:spPr>
          <a:xfrm>
            <a:off x="479520" y="1690560"/>
            <a:ext cx="10537560" cy="362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Задачи проекта:</a:t>
            </a:r>
            <a:endParaRPr/>
          </a:p>
          <a:p>
            <a:pPr marL="457200" indent="-456840">
              <a:lnSpc>
                <a:spcPct val="100000"/>
              </a:lnSpc>
              <a:buFont typeface="Wingdings" charset="2"/>
              <a:buChar char="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Изучить литературу о тувинских народных играх</a:t>
            </a:r>
            <a:endParaRPr/>
          </a:p>
          <a:p>
            <a:pPr marL="457200" indent="-456840">
              <a:lnSpc>
                <a:spcPct val="100000"/>
              </a:lnSpc>
              <a:buFont typeface="Wingdings" charset="2"/>
              <a:buChar char="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Научиться самостоятельно и с удовольствием играть</a:t>
            </a:r>
            <a:endParaRPr/>
          </a:p>
          <a:p>
            <a:pPr marL="457200" indent="-456840">
              <a:lnSpc>
                <a:spcPct val="100000"/>
              </a:lnSpc>
              <a:buFont typeface="Wingdings" charset="2"/>
              <a:buChar char="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Создать книжку-раскладушку по организации и проведению игр на переменах и во внеурочное время</a:t>
            </a:r>
            <a:endParaRPr/>
          </a:p>
          <a:p>
            <a:pPr marL="457200" indent="-456840">
              <a:lnSpc>
                <a:spcPct val="100000"/>
              </a:lnSpc>
              <a:buFont typeface="Wingdings" charset="2"/>
              <a:buChar char="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Организовать соревнования по тувинским народным играм между учащимся 1-4 классов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8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89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12081600" cy="6857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259279" y="523080"/>
            <a:ext cx="9950003" cy="533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Народные игры тувинцев - путь к здоровью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	Сквозь века прошла до наших дней богатейшая народна» мудрость — </a:t>
            </a:r>
            <a:r>
              <a:rPr lang="ru-RU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игры тувинцев</a:t>
            </a:r>
            <a:r>
              <a:rPr lang="ru-RU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. Народ бережно сохранил игры, передавая их из поколения в поколение вплоть до наших дней.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ru-RU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ahoma"/>
              </a:rPr>
              <a:t>	Тувинская народная игра на протяжении своего существования, с одной стороны, подвергалась влиянию игр соседние и родственных народов и заимствовала от них то, что соответствовало ее направлению и национальному характеру, а с другой — передавала свои достижения им.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92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1835280" y="673920"/>
            <a:ext cx="82872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Чинчи чажырары (найти бусинку) </a:t>
            </a:r>
            <a:endParaRPr/>
          </a:p>
        </p:txBody>
      </p:sp>
      <p:sp>
        <p:nvSpPr>
          <p:cNvPr id="94" name="CustomShape 3"/>
          <p:cNvSpPr/>
          <p:nvPr/>
        </p:nvSpPr>
        <p:spPr>
          <a:xfrm>
            <a:off x="199800" y="1381680"/>
            <a:ext cx="6095520" cy="594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r>
              <a:rPr lang="ru-RU" sz="24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Играющие 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делятся на две группы (команды). Команда, получившая право на </a:t>
            </a:r>
            <a:r>
              <a:rPr lang="ru-RU" sz="24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прятание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бусинки, выбирает ведущего; тот должен спрятать ее у кого – </a:t>
            </a:r>
            <a:r>
              <a:rPr lang="ru-RU" sz="24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нибудь</a:t>
            </a:r>
            <a:r>
              <a:rPr lang="ru-RU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в руке, но при этом он должен «прятать» у всех, делая вид, что прячет в одной руке. Другая команда выбирает двух или трех «находчиков». Они подходят и ищут по выражению лица, по движению и т. п. Если из двух или трех «находчиков» никто не нашел бусинку, то в целом команда – штрафуется: во – первых ,лишается права прятать бусинку в дальнейшей игре, во – вторых, выбранные «находчики» исполняют песню, либо читают стихи, короткие сказки, рассказы и т. д. </a:t>
            </a:r>
            <a:endParaRPr dirty="0"/>
          </a:p>
        </p:txBody>
      </p:sp>
      <p:pic>
        <p:nvPicPr>
          <p:cNvPr id="95" name="Рисунок 6"/>
          <p:cNvPicPr/>
          <p:nvPr/>
        </p:nvPicPr>
        <p:blipFill>
          <a:blip r:embed="rId3"/>
          <a:stretch/>
        </p:blipFill>
        <p:spPr>
          <a:xfrm>
            <a:off x="6610320" y="1822320"/>
            <a:ext cx="5267160" cy="435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97" name="Объект 5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2835000" y="471240"/>
            <a:ext cx="570852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Согур – аза (Слепой черт)</a:t>
            </a:r>
            <a:r>
              <a:rPr lang="ru-RU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99" name="Рисунок 7"/>
          <p:cNvPicPr/>
          <p:nvPr/>
        </p:nvPicPr>
        <p:blipFill>
          <a:blip r:embed="rId3"/>
          <a:stretch/>
        </p:blipFill>
        <p:spPr>
          <a:xfrm>
            <a:off x="7734960" y="1796760"/>
            <a:ext cx="4068360" cy="2656080"/>
          </a:xfrm>
          <a:prstGeom prst="rect">
            <a:avLst/>
          </a:prstGeom>
          <a:ln>
            <a:noFill/>
          </a:ln>
        </p:spPr>
      </p:pic>
      <p:sp>
        <p:nvSpPr>
          <p:cNvPr id="100" name="CustomShape 3"/>
          <p:cNvSpPr/>
          <p:nvPr/>
        </p:nvSpPr>
        <p:spPr>
          <a:xfrm>
            <a:off x="358560" y="1116720"/>
            <a:ext cx="7226280" cy="521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	В разных местах Тувы эту игру называют по разному. Одни называют аскак – кадай – хромая ведьма, другие – куске, моортай – кошка, мышка. Главные роли в игре исполняют Согур – аза (черт), авазы (мать), и дети.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  Впереди становится мать, за ней вереницей, держась друг за друга, стоят дети. Мать с чертом встречаются и разговаривают. Отвлекая их внимание черт выскакивает и кидается, чтоб кого – нибудь поймать. И в это время мать тоже выскакивает, заслоняет своих детей. Кого поймал черт, тот из игры выходит. Игра продолжается до тех пор, пока черт всех не переловит. В следующий раз заново выбирают «черта» и «мать»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102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2756520" y="367920"/>
            <a:ext cx="5973840" cy="70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Тевектээри (почекушки)</a:t>
            </a: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104" name="Рисунок 4"/>
          <p:cNvPicPr/>
          <p:nvPr/>
        </p:nvPicPr>
        <p:blipFill>
          <a:blip r:embed="rId3"/>
          <a:stretch/>
        </p:blipFill>
        <p:spPr>
          <a:xfrm>
            <a:off x="8184600" y="1469160"/>
            <a:ext cx="3042720" cy="398700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180000" y="1469160"/>
            <a:ext cx="6960240" cy="43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Эта игра встречается в самых различных районах Тувы и широко распространена. Сама игра имеет немало вариантов, которое никем до сих пор описаны не были. Суть игры заключается в том, что играющие поочередно подбрасывают «тевек» ногой, соревнуясь в наибольшей ловкости. Тевек изготавливается из свинцовой пластинки, через которую продевают пучки козьей шерсти.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107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108" name="Рисунок 4"/>
          <p:cNvPicPr/>
          <p:nvPr/>
        </p:nvPicPr>
        <p:blipFill>
          <a:blip r:embed="rId3"/>
          <a:stretch/>
        </p:blipFill>
        <p:spPr>
          <a:xfrm>
            <a:off x="6934320" y="1127160"/>
            <a:ext cx="4838400" cy="5378400"/>
          </a:xfrm>
          <a:prstGeom prst="rect">
            <a:avLst/>
          </a:prstGeom>
          <a:ln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3744720" y="392040"/>
            <a:ext cx="35337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Борьба (Хуреш)</a:t>
            </a:r>
            <a:endParaRPr/>
          </a:p>
        </p:txBody>
      </p:sp>
      <p:sp>
        <p:nvSpPr>
          <p:cNvPr id="110" name="CustomShape 3"/>
          <p:cNvSpPr/>
          <p:nvPr/>
        </p:nvSpPr>
        <p:spPr>
          <a:xfrm>
            <a:off x="462600" y="1118520"/>
            <a:ext cx="609552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Все выстраиваются кому как удобно и передвигаются по площадке, исполняя танец орла, а затем кланяются и идут обратно в танце. Затем борцы делятся на две равные группы и усаживаются на видном месте. Борются попарно, выставляя от каждой команды по борцу. По окончании борьбы каждая пара исполняет танец орла (руки разводят в стороны и прыжками с одной стороны на другую продвигаются вперед). Перед игрой борцы друг другу кланяются в знак уважения и начинают борьбу. Существует много основных приемов, но дети исполняют наиболее легкие: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112" name="Объект 3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2936880" y="322920"/>
            <a:ext cx="5852160" cy="70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Unicode MS"/>
              </a:rPr>
              <a:t> </a:t>
            </a:r>
            <a:r>
              <a:rPr lang="ru-RU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Кажык (игра в кости) </a:t>
            </a: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  </a:t>
            </a:r>
            <a:r>
              <a:rPr lang="ru-RU" sz="4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114" name="Рисунок 5"/>
          <p:cNvPicPr/>
          <p:nvPr/>
        </p:nvPicPr>
        <p:blipFill>
          <a:blip r:embed="rId3"/>
          <a:stretch/>
        </p:blipFill>
        <p:spPr>
          <a:xfrm>
            <a:off x="8019720" y="1437840"/>
            <a:ext cx="3552480" cy="4346640"/>
          </a:xfrm>
          <a:prstGeom prst="rect">
            <a:avLst/>
          </a:prstGeom>
          <a:ln>
            <a:noFill/>
          </a:ln>
        </p:spPr>
      </p:pic>
      <p:sp>
        <p:nvSpPr>
          <p:cNvPr id="115" name="CustomShape 3"/>
          <p:cNvSpPr/>
          <p:nvPr/>
        </p:nvSpPr>
        <p:spPr>
          <a:xfrm>
            <a:off x="838080" y="1752840"/>
            <a:ext cx="609552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Игра в кости у тувинцев является самой распространенной. Тувинцы, особенно дети, специально собирают кости. Ниже предлагается описание одной игры в кости.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080" y="182520"/>
            <a:ext cx="10515240" cy="1015659"/>
          </a:xfrm>
        </p:spPr>
        <p:txBody>
          <a:bodyPr/>
          <a:lstStyle/>
          <a:p>
            <a:pPr lvl="0" algn="ctr">
              <a:spcBef>
                <a:spcPts val="100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Пальчиковая игра</a:t>
            </a:r>
            <a:r>
              <a:rPr lang="ru-RU" sz="2800" dirty="0">
                <a:solidFill>
                  <a:prstClr val="black"/>
                </a:solidFill>
              </a:rPr>
              <a:t>« </a:t>
            </a:r>
            <a:r>
              <a:rPr lang="ru-RU" sz="2800" dirty="0" err="1">
                <a:solidFill>
                  <a:prstClr val="black"/>
                </a:solidFill>
              </a:rPr>
              <a:t>Арбай-Хоор</a:t>
            </a:r>
            <a:r>
              <a:rPr lang="ru-RU" sz="2800" dirty="0">
                <a:solidFill>
                  <a:prstClr val="black"/>
                </a:solidFill>
              </a:rPr>
              <a:t>»</a:t>
            </a:r>
            <a:br>
              <a:rPr lang="ru-RU" sz="2800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/>
          </p:nvPr>
        </p:nvSpPr>
        <p:spPr>
          <a:xfrm>
            <a:off x="599090" y="811302"/>
            <a:ext cx="10769996" cy="534331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sz="2400" b="1" dirty="0" err="1"/>
              <a:t>Матпаадыр</a:t>
            </a:r>
            <a:r>
              <a:rPr lang="ru-RU" sz="2400" b="1" dirty="0"/>
              <a:t> </a:t>
            </a:r>
            <a:r>
              <a:rPr lang="ru-RU" sz="2400" b="1" dirty="0" err="1"/>
              <a:t>паштанзын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r>
              <a:rPr lang="ru-RU" sz="2400" b="1" dirty="0" err="1"/>
              <a:t>Бажы-курлуг</a:t>
            </a:r>
            <a:r>
              <a:rPr lang="ru-RU" sz="2400" b="1" dirty="0"/>
              <a:t> </a:t>
            </a:r>
            <a:r>
              <a:rPr lang="ru-RU" sz="2400" b="1" dirty="0" err="1"/>
              <a:t>маназын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 err="1"/>
              <a:t>Ортаа-Мерген</a:t>
            </a:r>
            <a:r>
              <a:rPr lang="ru-RU" sz="2400" b="1" dirty="0"/>
              <a:t> </a:t>
            </a:r>
            <a:r>
              <a:rPr lang="ru-RU" sz="2400" b="1" dirty="0" err="1"/>
              <a:t>одагланзын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r>
              <a:rPr lang="ru-RU" sz="2400" b="1" dirty="0" err="1"/>
              <a:t>Уваа-Шээжен</a:t>
            </a:r>
            <a:r>
              <a:rPr lang="ru-RU" sz="2400" b="1" dirty="0"/>
              <a:t> </a:t>
            </a:r>
            <a:r>
              <a:rPr lang="ru-RU" sz="2400" b="1" dirty="0" err="1"/>
              <a:t>уруктазын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r>
              <a:rPr lang="ru-RU" sz="2400" b="1" dirty="0"/>
              <a:t>Биче-</a:t>
            </a:r>
            <a:r>
              <a:rPr lang="ru-RU" sz="2400" b="1" dirty="0" err="1"/>
              <a:t>Моомей</a:t>
            </a:r>
            <a:r>
              <a:rPr lang="ru-RU" sz="2400" b="1" dirty="0"/>
              <a:t> </a:t>
            </a:r>
            <a:r>
              <a:rPr lang="ru-RU" sz="2400" b="1" dirty="0" err="1"/>
              <a:t>буурек-баарак</a:t>
            </a:r>
            <a:r>
              <a:rPr lang="ru-RU" sz="2400" b="1" dirty="0"/>
              <a:t> </a:t>
            </a:r>
            <a:r>
              <a:rPr lang="ru-RU" sz="2400" b="1" dirty="0" err="1"/>
              <a:t>чизин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r>
              <a:rPr lang="ru-RU" sz="2400" b="1" dirty="0" err="1"/>
              <a:t>Чээрген-чаарганчыгзын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b="1" dirty="0" err="1"/>
              <a:t>Арбай</a:t>
            </a:r>
            <a:r>
              <a:rPr lang="ru-RU" sz="2400" b="1" dirty="0"/>
              <a:t> </a:t>
            </a:r>
            <a:r>
              <a:rPr lang="ru-RU" sz="2400" b="1" dirty="0" err="1"/>
              <a:t>хоор</a:t>
            </a:r>
            <a:r>
              <a:rPr lang="ru-RU" sz="2400" b="1" dirty="0"/>
              <a:t>, </a:t>
            </a:r>
            <a:r>
              <a:rPr lang="ru-RU" sz="2400" b="1" dirty="0" err="1"/>
              <a:t>арбай</a:t>
            </a:r>
            <a:r>
              <a:rPr lang="ru-RU" sz="2400" b="1" dirty="0"/>
              <a:t> </a:t>
            </a:r>
            <a:r>
              <a:rPr lang="ru-RU" sz="2400" b="1" dirty="0" err="1"/>
              <a:t>хоор</a:t>
            </a:r>
            <a:r>
              <a:rPr lang="ru-RU" sz="2400" b="1" dirty="0"/>
              <a:t>!-</a:t>
            </a:r>
            <a:r>
              <a:rPr lang="ru-RU" sz="2400" b="1" dirty="0" err="1" smtClean="0"/>
              <a:t>дээр</a:t>
            </a:r>
            <a:endParaRPr lang="ru-RU" sz="2400" b="1" dirty="0"/>
          </a:p>
          <a:p>
            <a:pPr marL="0" indent="0" algn="just">
              <a:buNone/>
            </a:pPr>
            <a:r>
              <a:rPr lang="ru-RU" sz="2400" b="1" dirty="0" err="1"/>
              <a:t>Оон</a:t>
            </a:r>
            <a:r>
              <a:rPr lang="ru-RU" sz="2400" b="1" dirty="0"/>
              <a:t> </a:t>
            </a:r>
            <a:r>
              <a:rPr lang="ru-RU" sz="2400" b="1" dirty="0" err="1"/>
              <a:t>соонда</a:t>
            </a:r>
            <a:r>
              <a:rPr lang="ru-RU" sz="2400" b="1" dirty="0"/>
              <a:t> </a:t>
            </a:r>
            <a:r>
              <a:rPr lang="ru-RU" sz="2400" b="1" dirty="0" err="1"/>
              <a:t>адыш</a:t>
            </a:r>
            <a:r>
              <a:rPr lang="ru-RU" sz="2400" b="1" dirty="0"/>
              <a:t> </a:t>
            </a:r>
            <a:r>
              <a:rPr lang="ru-RU" sz="2400" b="1" dirty="0" err="1"/>
              <a:t>ортузун</a:t>
            </a:r>
            <a:r>
              <a:rPr lang="ru-RU" sz="2400" b="1" dirty="0"/>
              <a:t> </a:t>
            </a:r>
            <a:r>
              <a:rPr lang="ru-RU" sz="2400" b="1" dirty="0" err="1"/>
              <a:t>кижиргендир</a:t>
            </a:r>
            <a:r>
              <a:rPr lang="ru-RU" sz="2400" b="1" dirty="0"/>
              <a:t> </a:t>
            </a:r>
            <a:r>
              <a:rPr lang="ru-RU" sz="2400" b="1" dirty="0" err="1"/>
              <a:t>дырбааш</a:t>
            </a:r>
            <a:r>
              <a:rPr lang="ru-RU" sz="2400" b="1" dirty="0"/>
              <a:t>, </a:t>
            </a:r>
            <a:r>
              <a:rPr lang="ru-RU" sz="2400" b="1" dirty="0" err="1"/>
              <a:t>олурган</a:t>
            </a:r>
            <a:r>
              <a:rPr lang="ru-RU" sz="2400" b="1" dirty="0"/>
              <a:t> </a:t>
            </a:r>
            <a:r>
              <a:rPr lang="ru-RU" sz="2400" b="1" dirty="0" err="1"/>
              <a:t>эжинин</a:t>
            </a:r>
            <a:r>
              <a:rPr lang="ru-RU" sz="2400" b="1" dirty="0"/>
              <a:t> </a:t>
            </a:r>
            <a:r>
              <a:rPr lang="ru-RU" sz="2400" b="1" dirty="0" err="1"/>
              <a:t>чудуруунун</a:t>
            </a:r>
            <a:r>
              <a:rPr lang="ru-RU" sz="2400" b="1" dirty="0"/>
              <a:t> </a:t>
            </a:r>
            <a:r>
              <a:rPr lang="ru-RU" sz="2400" b="1" dirty="0" err="1"/>
              <a:t>кырынга</a:t>
            </a:r>
            <a:r>
              <a:rPr lang="ru-RU" sz="2400" b="1" dirty="0"/>
              <a:t> </a:t>
            </a:r>
            <a:r>
              <a:rPr lang="ru-RU" sz="2400" b="1" dirty="0" err="1"/>
              <a:t>бодунун</a:t>
            </a:r>
            <a:r>
              <a:rPr lang="ru-RU" sz="2400" b="1" dirty="0"/>
              <a:t> </a:t>
            </a:r>
            <a:r>
              <a:rPr lang="ru-RU" sz="2400" b="1" dirty="0" err="1"/>
              <a:t>адыжы</a:t>
            </a:r>
            <a:r>
              <a:rPr lang="ru-RU" sz="2400" b="1" dirty="0"/>
              <a:t>-биле </a:t>
            </a:r>
            <a:r>
              <a:rPr lang="ru-RU" sz="2400" b="1" dirty="0" err="1"/>
              <a:t>салбышаан</a:t>
            </a:r>
            <a:r>
              <a:rPr lang="ru-RU" sz="2400" b="1" dirty="0"/>
              <a:t>, </a:t>
            </a:r>
            <a:r>
              <a:rPr lang="ru-RU" sz="2400" b="1" dirty="0" err="1"/>
              <a:t>дынзыгтуткаш</a:t>
            </a:r>
            <a:r>
              <a:rPr lang="ru-RU" sz="2400" b="1" dirty="0"/>
              <a:t>: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Чуп-чудурук</a:t>
            </a:r>
            <a:r>
              <a:rPr lang="ru-RU" sz="2400" b="1" dirty="0"/>
              <a:t>»-</a:t>
            </a:r>
            <a:r>
              <a:rPr lang="ru-RU" sz="2400" b="1" dirty="0" err="1"/>
              <a:t>дээр</a:t>
            </a:r>
            <a:r>
              <a:rPr lang="ru-RU" sz="2400" b="1" dirty="0"/>
              <a:t>, </a:t>
            </a:r>
            <a:r>
              <a:rPr lang="ru-RU" sz="2400" b="1" dirty="0" err="1"/>
              <a:t>билээн</a:t>
            </a:r>
            <a:r>
              <a:rPr lang="ru-RU" sz="2400" b="1" dirty="0"/>
              <a:t> </a:t>
            </a:r>
            <a:r>
              <a:rPr lang="ru-RU" sz="2400" b="1" dirty="0" err="1"/>
              <a:t>туткаш</a:t>
            </a:r>
            <a:r>
              <a:rPr lang="ru-RU" sz="2400" b="1" dirty="0"/>
              <a:t>- «</a:t>
            </a:r>
            <a:r>
              <a:rPr lang="ru-RU" sz="2400" b="1" dirty="0" err="1"/>
              <a:t>бип-билек</a:t>
            </a:r>
            <a:r>
              <a:rPr lang="ru-RU" sz="2400" b="1" dirty="0"/>
              <a:t>», </a:t>
            </a:r>
            <a:r>
              <a:rPr lang="ru-RU" sz="2400" b="1" dirty="0" err="1"/>
              <a:t>кырызын</a:t>
            </a:r>
            <a:r>
              <a:rPr lang="ru-RU" sz="2400" b="1" dirty="0"/>
              <a:t> </a:t>
            </a:r>
            <a:r>
              <a:rPr lang="ru-RU" sz="2400" b="1" dirty="0" err="1"/>
              <a:t>туткаш</a:t>
            </a:r>
            <a:r>
              <a:rPr lang="ru-RU" sz="2400" b="1" dirty="0"/>
              <a:t> - «</a:t>
            </a:r>
            <a:r>
              <a:rPr lang="ru-RU" sz="2400" b="1" dirty="0" err="1"/>
              <a:t>кып-кыры</a:t>
            </a:r>
            <a:r>
              <a:rPr lang="ru-RU" sz="2400" b="1" dirty="0"/>
              <a:t>», </a:t>
            </a:r>
            <a:r>
              <a:rPr lang="ru-RU" sz="2400" b="1" dirty="0" err="1"/>
              <a:t>чарнын</a:t>
            </a:r>
            <a:r>
              <a:rPr lang="ru-RU" sz="2400" b="1" dirty="0"/>
              <a:t> </a:t>
            </a:r>
            <a:r>
              <a:rPr lang="ru-RU" sz="2400" b="1" dirty="0" err="1"/>
              <a:t>часкааш</a:t>
            </a:r>
            <a:r>
              <a:rPr lang="ru-RU" sz="2400" b="1" dirty="0"/>
              <a:t>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чап</a:t>
            </a:r>
            <a:r>
              <a:rPr lang="ru-RU" sz="2400" b="1" dirty="0" smtClean="0"/>
              <a:t> </a:t>
            </a:r>
            <a:r>
              <a:rPr lang="ru-RU" sz="2400" b="1" dirty="0" err="1"/>
              <a:t>чарын</a:t>
            </a:r>
            <a:r>
              <a:rPr lang="ru-RU" sz="2400" b="1" dirty="0"/>
              <a:t>» </a:t>
            </a:r>
            <a:r>
              <a:rPr lang="ru-RU" sz="2400" b="1" dirty="0" err="1"/>
              <a:t>дээр</a:t>
            </a:r>
            <a:r>
              <a:rPr lang="ru-RU" sz="2400" b="1" dirty="0"/>
              <a:t>. </a:t>
            </a:r>
            <a:r>
              <a:rPr lang="ru-RU" sz="2400" b="1" dirty="0" err="1"/>
              <a:t>Оон</a:t>
            </a:r>
            <a:r>
              <a:rPr lang="ru-RU" sz="2400" b="1" dirty="0"/>
              <a:t> </a:t>
            </a:r>
            <a:r>
              <a:rPr lang="ru-RU" sz="2400" b="1" dirty="0" err="1"/>
              <a:t>ол</a:t>
            </a:r>
            <a:r>
              <a:rPr lang="ru-RU" sz="2400" b="1" dirty="0"/>
              <a:t> </a:t>
            </a:r>
            <a:r>
              <a:rPr lang="ru-RU" sz="2400" b="1" dirty="0" err="1"/>
              <a:t>кижинин</a:t>
            </a:r>
            <a:r>
              <a:rPr lang="ru-RU" sz="2400" b="1" dirty="0"/>
              <a:t> </a:t>
            </a:r>
            <a:r>
              <a:rPr lang="ru-RU" sz="2400" b="1" dirty="0" err="1"/>
              <a:t>холун</a:t>
            </a:r>
            <a:r>
              <a:rPr lang="ru-RU" sz="2400" b="1" dirty="0"/>
              <a:t> ору </a:t>
            </a:r>
            <a:r>
              <a:rPr lang="ru-RU" sz="2400" b="1" dirty="0" err="1"/>
              <a:t>кодуре</a:t>
            </a:r>
            <a:r>
              <a:rPr lang="ru-RU" sz="2400" b="1" dirty="0"/>
              <a:t> </a:t>
            </a:r>
            <a:r>
              <a:rPr lang="ru-RU" sz="2400" b="1" dirty="0" err="1"/>
              <a:t>аарак</a:t>
            </a:r>
            <a:r>
              <a:rPr lang="ru-RU" sz="2400" b="1" dirty="0"/>
              <a:t> </a:t>
            </a:r>
            <a:r>
              <a:rPr lang="ru-RU" sz="2400" b="1" dirty="0" err="1"/>
              <a:t>колдуун</a:t>
            </a:r>
            <a:r>
              <a:rPr lang="ru-RU" sz="2400" b="1" dirty="0"/>
              <a:t>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тас</a:t>
            </a:r>
            <a:r>
              <a:rPr lang="ru-RU" sz="2400" b="1" dirty="0" smtClean="0"/>
              <a:t> </a:t>
            </a:r>
            <a:r>
              <a:rPr lang="ru-RU" sz="2400" b="1" dirty="0" err="1"/>
              <a:t>колдук-колдук</a:t>
            </a:r>
            <a:r>
              <a:rPr lang="ru-RU" sz="2400" b="1" dirty="0"/>
              <a:t>» </a:t>
            </a:r>
            <a:r>
              <a:rPr lang="ru-RU" sz="2400" b="1" dirty="0" err="1"/>
              <a:t>дээш</a:t>
            </a:r>
            <a:r>
              <a:rPr lang="ru-RU" sz="2400" b="1" dirty="0"/>
              <a:t>, </a:t>
            </a:r>
            <a:r>
              <a:rPr lang="ru-RU" sz="2400" b="1" dirty="0" err="1"/>
              <a:t>кичигелээр</a:t>
            </a:r>
            <a:r>
              <a:rPr lang="ru-RU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9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236</Words>
  <Application>Microsoft Office PowerPoint</Application>
  <PresentationFormat>Произвольный</PresentationFormat>
  <Paragraphs>44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Пальчиковая игра« Арбай-Хоор»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Пользователь</cp:lastModifiedBy>
  <cp:revision>20</cp:revision>
  <cp:lastPrinted>2015-11-24T05:56:21Z</cp:lastPrinted>
  <dcterms:created xsi:type="dcterms:W3CDTF">2015-11-22T05:21:50Z</dcterms:created>
  <dcterms:modified xsi:type="dcterms:W3CDTF">2021-01-29T12:20:15Z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